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0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64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908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607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461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123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472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162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07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735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074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34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6CC61-940D-4EF8-919A-83E2A3F63BEB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4963A-7A23-4203-A024-7CF1FA94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504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848" y="215000"/>
            <a:ext cx="10515600" cy="60386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PT Astra Serif" pitchFamily="18" charset="-52"/>
                <a:ea typeface="PT Astra Serif" pitchFamily="18" charset="-52"/>
              </a:rPr>
              <a:t>Лот №1. пр. Конституции, в районе здания №</a:t>
            </a:r>
            <a:r>
              <a:rPr lang="ru-RU" sz="3600" dirty="0" smtClean="0">
                <a:latin typeface="PT Astra Serif" pitchFamily="18" charset="-52"/>
                <a:ea typeface="PT Astra Serif" pitchFamily="18" charset="-52"/>
              </a:rPr>
              <a:t>67</a:t>
            </a:r>
            <a:endParaRPr lang="ru-RU" sz="3600" dirty="0">
              <a:latin typeface="PT Astra Serif" pitchFamily="18" charset="-52"/>
              <a:ea typeface="PT Astra Serif" pitchFamily="18" charset="-52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l="28881" t="18470" b="9049"/>
          <a:stretch>
            <a:fillRect/>
          </a:stretch>
        </p:blipFill>
        <p:spPr bwMode="auto">
          <a:xfrm>
            <a:off x="2591852" y="764274"/>
            <a:ext cx="7164353" cy="584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кругленный прямоугольник 3"/>
          <p:cNvSpPr/>
          <p:nvPr/>
        </p:nvSpPr>
        <p:spPr>
          <a:xfrm rot="20419299">
            <a:off x="8113464" y="2506940"/>
            <a:ext cx="278377" cy="236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7650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91" y="255944"/>
            <a:ext cx="10515600" cy="4810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PT Astra Serif" pitchFamily="18" charset="-52"/>
                <a:ea typeface="PT Astra Serif" pitchFamily="18" charset="-52"/>
              </a:rPr>
              <a:t>Лот </a:t>
            </a:r>
            <a:r>
              <a:rPr lang="ru-RU" sz="4000" dirty="0" smtClean="0">
                <a:latin typeface="PT Astra Serif" pitchFamily="18" charset="-52"/>
                <a:ea typeface="PT Astra Serif" pitchFamily="18" charset="-52"/>
              </a:rPr>
              <a:t>№2. </a:t>
            </a:r>
            <a:r>
              <a:rPr lang="ru-RU" sz="4000" dirty="0" smtClean="0">
                <a:latin typeface="PT Astra Serif" pitchFamily="18" charset="-52"/>
                <a:ea typeface="PT Astra Serif" pitchFamily="18" charset="-52"/>
              </a:rPr>
              <a:t>ул. Станционная, в районе здания №40</a:t>
            </a:r>
            <a:endParaRPr lang="ru-RU" sz="4000" dirty="0">
              <a:latin typeface="PT Astra Serif" pitchFamily="18" charset="-52"/>
              <a:ea typeface="PT Astra Serif" pitchFamily="18" charset="-5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9328" t="18330" b="8909"/>
          <a:stretch>
            <a:fillRect/>
          </a:stretch>
        </p:blipFill>
        <p:spPr bwMode="auto">
          <a:xfrm>
            <a:off x="2524837" y="791570"/>
            <a:ext cx="7257564" cy="588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кругленный прямоугольник 3"/>
          <p:cNvSpPr/>
          <p:nvPr/>
        </p:nvSpPr>
        <p:spPr>
          <a:xfrm rot="19837570">
            <a:off x="5071781" y="2698953"/>
            <a:ext cx="380624" cy="273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30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28</Words>
  <Application>Microsoft Office PowerPoint</Application>
  <PresentationFormat>Произвольный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Лот №1. пр. Конституции, в районе здания №67</vt:lpstr>
      <vt:lpstr>Лот №2. ул. Станционная, в районе здания №40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Игумнов</dc:creator>
  <cp:lastModifiedBy>scheblova</cp:lastModifiedBy>
  <cp:revision>84</cp:revision>
  <dcterms:created xsi:type="dcterms:W3CDTF">2018-10-19T11:00:22Z</dcterms:created>
  <dcterms:modified xsi:type="dcterms:W3CDTF">2024-06-25T10:25:32Z</dcterms:modified>
</cp:coreProperties>
</file>